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72" r:id="rId4"/>
    <p:sldId id="273" r:id="rId5"/>
    <p:sldId id="265" r:id="rId6"/>
    <p:sldId id="271" r:id="rId7"/>
    <p:sldId id="267" r:id="rId8"/>
    <p:sldId id="266" r:id="rId9"/>
    <p:sldId id="270" r:id="rId10"/>
    <p:sldId id="268" r:id="rId11"/>
    <p:sldId id="269" r:id="rId12"/>
    <p:sldId id="274" r:id="rId13"/>
    <p:sldId id="275" r:id="rId14"/>
    <p:sldId id="276" r:id="rId15"/>
    <p:sldId id="280" r:id="rId16"/>
    <p:sldId id="279" r:id="rId17"/>
    <p:sldId id="278" r:id="rId18"/>
    <p:sldId id="281" r:id="rId19"/>
    <p:sldId id="277" r:id="rId20"/>
    <p:sldId id="260" r:id="rId21"/>
    <p:sldId id="261" r:id="rId22"/>
    <p:sldId id="262" r:id="rId23"/>
    <p:sldId id="263" r:id="rId24"/>
    <p:sldId id="264" r:id="rId25"/>
    <p:sldId id="257" r:id="rId26"/>
    <p:sldId id="282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42C"/>
    <a:srgbClr val="1E6827"/>
    <a:srgbClr val="195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45EF6-4A67-4941-A83B-F85A39D9B86C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9AB42-8DE5-48BD-BFAB-ADF74A546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6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9AB42-8DE5-48BD-BFAB-ADF74A5463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5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12A-9E7A-4AD6-9427-05B5A282B39C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31E-080F-4652-A85A-11D9FCF54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5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12A-9E7A-4AD6-9427-05B5A282B39C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31E-080F-4652-A85A-11D9FCF54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7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12A-9E7A-4AD6-9427-05B5A282B39C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31E-080F-4652-A85A-11D9FCF54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12A-9E7A-4AD6-9427-05B5A282B39C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31E-080F-4652-A85A-11D9FCF54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12A-9E7A-4AD6-9427-05B5A282B39C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31E-080F-4652-A85A-11D9FCF54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7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12A-9E7A-4AD6-9427-05B5A282B39C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31E-080F-4652-A85A-11D9FCF54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1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12A-9E7A-4AD6-9427-05B5A282B39C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31E-080F-4652-A85A-11D9FCF54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8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12A-9E7A-4AD6-9427-05B5A282B39C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31E-080F-4652-A85A-11D9FCF54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5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12A-9E7A-4AD6-9427-05B5A282B39C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31E-080F-4652-A85A-11D9FCF54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4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12A-9E7A-4AD6-9427-05B5A282B39C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31E-080F-4652-A85A-11D9FCF54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512A-9E7A-4AD6-9427-05B5A282B39C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31E-080F-4652-A85A-11D9FCF54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7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6512A-9E7A-4AD6-9427-05B5A282B39C}" type="datetimeFigureOut">
              <a:rPr lang="ru-RU" smtClean="0"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D31E-080F-4652-A85A-11D9FCF54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3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reenparty.ru/material/page/za-chistuyu-rossiyu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2">
                <a:lumMod val="40000"/>
                <a:lumOff val="60000"/>
              </a:schemeClr>
            </a:gs>
            <a:gs pos="17000">
              <a:schemeClr val="accent3">
                <a:lumMod val="75000"/>
              </a:schemeClr>
            </a:gs>
            <a:gs pos="15000">
              <a:srgbClr val="FFFF00"/>
            </a:gs>
            <a:gs pos="0">
              <a:srgbClr val="FF0000"/>
            </a:gs>
            <a:gs pos="27000">
              <a:schemeClr val="accent3">
                <a:lumMod val="60000"/>
                <a:lumOff val="40000"/>
              </a:schemeClr>
            </a:gs>
            <a:gs pos="41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7"/>
            <a:ext cx="2923950" cy="20162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2636912"/>
            <a:ext cx="42484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solidFill>
                  <a:srgbClr val="227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</a:t>
            </a:r>
            <a:r>
              <a:rPr lang="ru-RU" sz="4400" b="1" dirty="0" smtClean="0">
                <a:solidFill>
                  <a:srgbClr val="1E68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4400" b="1" dirty="0" smtClean="0">
                <a:solidFill>
                  <a:srgbClr val="1E68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</a:t>
            </a:r>
          </a:p>
          <a:p>
            <a:pPr algn="r"/>
            <a:r>
              <a:rPr lang="ru-RU" sz="4400" b="1" dirty="0" smtClean="0">
                <a:solidFill>
                  <a:srgbClr val="1E68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партия </a:t>
            </a:r>
          </a:p>
          <a:p>
            <a:pPr algn="r"/>
            <a:r>
              <a:rPr lang="ru-RU" sz="4400" b="1" dirty="0" smtClean="0">
                <a:solidFill>
                  <a:srgbClr val="1E68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«Зеленые»</a:t>
            </a:r>
            <a:endParaRPr lang="ru-RU" sz="4400" dirty="0">
              <a:solidFill>
                <a:srgbClr val="1E68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0" y="988062"/>
            <a:ext cx="748883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Обеспечение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качественными и безопасными продуктами питания, питьевой водой, атмосферным воздухом, доступным и эффективным медицинским обслуживанием, благоприятным жильем.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Разработка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системы реабилитации лиц, пострадавших в результате экологических и техногенных аварий и катастроф, работы на экологически опасных и вредных производствах.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Повышение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работодателей за создание безопасных условий труда, профилактику профессиональной заболеваемости и травматизма на производстве, за выпуск продукции, соответствующей санитарно-эпидемиологическим и здравоохранительным правилам и нормам.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3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571" y="1052736"/>
            <a:ext cx="734481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Содействие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участию России в выполнении международных соглашений по охране окружающей природной среды, в том числе на уровне субъектов Российской Федерации.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встречах и переговорах, имеющих цель воспрепятствовать трансграничному перемещению товаров, использование которых способно нанести ущерб населению и природным объектам.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Обеспечение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безопасности, охраны природной среды и возобновляемых природных ресурсов при совместной эксплуатации водоемов и водотоков, находящихся под юрисдикцией нескольких стран.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988840"/>
            <a:ext cx="61926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Оказание помощи отечественным предприятиям при интеграции в международные процессы в сфере экологии, добиваясь для них равных условий с транснациональными корпорациями.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Всестороннее развитие сотрудничества с партиями «зеленых» других стран, с международными организациями и международной экологической общественностью.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0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DDEBCF"/>
            </a:gs>
            <a:gs pos="85000">
              <a:srgbClr val="9CB86E"/>
            </a:gs>
            <a:gs pos="100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301208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партии утвержден на Съезде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11.02.2012 года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и дополнениями,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внесенными на Съезде 16.11.2012 года.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7" y="645421"/>
            <a:ext cx="3169926" cy="44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928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истории Российской экологической партии «Зелёные» как политической организации считается сентябрь 1993 года - создание Конструктивно-экологического движения России «Кедр», на базе которого в ноябре 1994 года была образована Экологическая партия России «Кедр».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истоков стояли такие видные российские деятели как академик РАН 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Залыгин,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санитарный врач РФ 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Беляев, Министр охраны окружающей среды и природных ресурсов Российской Федерации 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Данилов-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Данильян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академик РАН 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Залиханов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председателя Государственного комитета санитарно-эпидемиологического надзора 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Онищенко, главный государственный санитарный врач по Свердловской области 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Никонов, Председатель Движения «Кедр» 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Панфилов, президент РАМН 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Покровский и многие другие видные общественные деятели науки и культуры.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5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1994 году в резиденции Патриарха Московского и всея Руси Алексия II состоялась встреча 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Залыгина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А. 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Панфилова с Патриархом, на которой он благословил экологическую деятельность Движения «Кедр» на дела «…во благо человека и природы» и поддерживал практические начинания Движения по продвижению в жизнь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экологического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мировоззрения и возрождению духовности россиян в течение многих лет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 «Зелёные» исходит из приоритетов общечеловеческих ценностей и общедемократических принципов.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тесное взаимодействие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со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 религиозными конфессиями России.</a:t>
            </a:r>
          </a:p>
        </p:txBody>
      </p:sp>
    </p:spTree>
    <p:extLst>
      <p:ext uri="{BB962C8B-B14F-4D97-AF65-F5344CB8AC3E}">
        <p14:creationId xmlns:p14="http://schemas.microsoft.com/office/powerpoint/2010/main" val="6162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2002 году партия «Кедр» преобразована в Российскую экологическую партию «Зеленые» (РЭП «Зеленые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1993 году представители Движения «Кедр» участвовали в Конституционном совещании в Кремле по разработке Конституции Российской Федерации, отстаивая внесение в проект Конституции РФ положений, касающихся взаимодействия институтов гражданского общества с государственными органами на демократических началах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пяти лет (2001-2005) РЭП «Зеленые» совместно с Российским союзом промышленников и предпринимателей (РСПП) и Движением «Кедр»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организационно-методическую работу по активизации участия России в реализации Киотского протокола в рамках международной конференции «Участие России в глобальных рыночных механизмах Киотского протокола».</a:t>
            </a:r>
          </a:p>
        </p:txBody>
      </p:sp>
    </p:spTree>
    <p:extLst>
      <p:ext uri="{BB962C8B-B14F-4D97-AF65-F5344CB8AC3E}">
        <p14:creationId xmlns:p14="http://schemas.microsoft.com/office/powerpoint/2010/main" val="29294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Председателем Партии «Зелёные» со дня ее основания и по сей день является 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Панфилов, в течение пяти лет (1996-2000) возглавлявший от партии Палату по экологии и природным ресурсам Политического Консультативного Совета при Президенте Российской Федерации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 году по поручению Правительства РФ Партией «Зелёные» совместно 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Росприроднадзором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создано Объединение «За Чистую Россию», в состав которого вошли десятки общественных экологических организаций, объединяющих миллионы граждан России.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Подробную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об Объединении можно получить на нашем сайте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www.greenparty.ru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экологическая партия «Зелёные» проводит планомерную работу по объединению конструктивных общественно-политических организаций России в Движение «Зелёных».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своего преобразования по инициативе Партии создан ряд Общероссийских общественных организаций: Российская экологическая независимая экспертиза (РЭНЭ), детское экологическое движение «Зеленая планета», организация «Зеленый патруль», общество защиты животных "Фауна", Женское экологическое содружество.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DDEBCF"/>
            </a:gs>
            <a:gs pos="85000">
              <a:srgbClr val="9CB86E"/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236" y="476672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 отличается конструктивным подходом и строит свою работу с учетом общероссийских национальных интересов.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проявлениям политического и экологического экстремизма.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 реформаторского курса.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РЭП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«Зелёные» имеет разветвленную региональную структуру.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партии зарегистрированы в 70 субъектах Российской Федерации и насчитывают в своих рядах свыше 25 тысяч человек.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«Зеленые» - ведущая общественная экологическая организация России, которая объединяет представителей самых разных социальных слоев общества.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наших активистов – экологов по всей России составляет сотни тысяч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3499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96752"/>
            <a:ext cx="6192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партия «Российская экологическая партия «Зеленые» - политическая общественная организация, объединяющая граждан России для решения экологических проблем страны.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активную работу по международной консолидации экологической общественности.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единственная в России партия экологической направленности, которая имеет политический аналог в Европарламенте, являясь одним из инициаторов и членов Евразийского Объединения Зелёных Партий (ЕОЗП).</a:t>
            </a:r>
          </a:p>
        </p:txBody>
      </p:sp>
    </p:spTree>
    <p:extLst>
      <p:ext uri="{BB962C8B-B14F-4D97-AF65-F5344CB8AC3E}">
        <p14:creationId xmlns:p14="http://schemas.microsoft.com/office/powerpoint/2010/main" val="38428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accent3">
                <a:lumMod val="75000"/>
              </a:schemeClr>
            </a:gs>
            <a:gs pos="95000">
              <a:schemeClr val="accent3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58193" y="4039344"/>
            <a:ext cx="7056784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Павлович Залыгин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 ноября 1913 – 19 апреля 2000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b="1" i="1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писатель, академик РАН (1991). Главный редактор журнала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мир»,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его инициативе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СССР 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1988 году  вновь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печатать произведения А. И. Солженицына. </a:t>
            </a:r>
            <a:endParaRPr kumimoji="0" lang="ru-RU" alt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30" y="551445"/>
            <a:ext cx="2234109" cy="34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  <a:gs pos="95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16530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семьи репрессированных интеллигентов. Родился в Башкирии.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1939 году окончил </a:t>
            </a:r>
            <a:r>
              <a:rPr lang="ru-RU" sz="2200" dirty="0"/>
              <a:t>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гидромелиоративный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Омского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института.  Занимался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работой, участвовал в экспедициях в Сибири.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публикация относится к 1940 году.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войны служил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инженером -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гидрометеорологом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северной Оби.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 году защитил кандидатскую диссертацию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 на должность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орошения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мелиорации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Омского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института.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  <a:gs pos="95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4726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1953 году переехал в Новосибирск и занялся в основном литературной деятельностью, оставаясь одновременно сотрудником.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1960-х годов  переселился в Москву.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1969 был одним из секретарей правления Союза писателей РСФСР.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1986 году его назначен главным редактором журнала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мир», который под его руководством вновь начал играть весьма значительную роль в культурной жизни СССР.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членом редакционной коллегии журнала «Роман-газета».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выступал против проекта переброски части стока сибирских рек на юг. Стоял у истоков общественного движения российских экологов «Кедр».  В ноябре 1994 года основал Экологическую партию России «Кедр». 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82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  <a:gs pos="95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056784" cy="625070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единомышленники и соратники: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санитарный врач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Беляев.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окружающей среды и природных ресурсов Российской Федерации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90-х годах) В. 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Данильян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 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Залиханов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Государственного комитета санитарно-эпидемиологического надзора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Онищенко.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83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  <a:gs pos="95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087" y="1700808"/>
            <a:ext cx="64087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санитарный врач по Свердловской области Б. И. Никонов.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Движения «Кедр» А. А. Панфилов.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РАМН В. И. Покровский и многие другие видные общественные деятели науки и культуры</a:t>
            </a:r>
            <a:r>
              <a:rPr lang="ru-RU" sz="2000" dirty="0" smtClean="0"/>
              <a:t>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 П. Залыгин умер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2000 в Москве.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35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bg1"/>
            </a:gs>
            <a:gs pos="100000">
              <a:schemeClr val="accent3">
                <a:lumMod val="75000"/>
              </a:schemeClr>
            </a:gs>
            <a:gs pos="95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404664"/>
            <a:ext cx="5544616" cy="15841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экологическая партия «Зеленые»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8136904" cy="1296144"/>
          </a:xfrm>
        </p:spPr>
        <p:txBody>
          <a:bodyPr>
            <a:norm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ЦС «Зеленых» – Панфилов Анатолий Алексеевич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" y="476672"/>
            <a:ext cx="3282950" cy="22637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63" y="2060848"/>
            <a:ext cx="4110013" cy="27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1"/>
            </a:gs>
            <a:gs pos="94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941568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Дальневосточного региона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РЭП «Зеленые»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пяти субъектам - Гертер К. А.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3119259" cy="38955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24744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2322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отделение Российской экологической партии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«Зеленые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РС (Я)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4" y="2636912"/>
            <a:ext cx="8423999" cy="3489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РО РС (Я) – Аммосова С.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Совета: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Бурцева С. 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Докшин В. И., Гоголева А. М., Горохов Т. В.,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Гребенников Н. Г.,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Неустроев М. П., Пшенников О. В., Сафронов В. М.,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Сивков Н. В.,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 И. Н.   </a:t>
            </a: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792" y="692696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Политической партии «Российская экологическая партия «Зеленые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направление деятельности партии — консолидация гражданского общества вокруг традиционных российских ценностей: духовности, нравственности, социальной справедливости и защищенности, здорового образа жизни и здоровья нации.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консолидация экологической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Евразийского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Зелёных Партий (ЕОЗП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 отличается конструктивным подходом и строит свою работу с учетом общероссийских национальных интересов.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проявлениям политического и экологического экстремизма.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 реформаторского курса.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приоритета общечеловеческих ценностей и общедемократических принципов.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тесное взаимодействие со всеми религиозными конфессиями России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 поддерживает демократические преобразования в обществе, сотрудничает с другими политическими силами в рамках построения гражданского общества, взаимодействует с органами законодательной и исполнительной власти, общественными организациями и бизнес структурами в области охраны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9764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tx2">
                <a:lumMod val="40000"/>
                <a:lumOff val="60000"/>
              </a:schemeClr>
            </a:gs>
            <a:gs pos="17000">
              <a:schemeClr val="accent3">
                <a:lumMod val="75000"/>
              </a:schemeClr>
            </a:gs>
            <a:gs pos="15000">
              <a:srgbClr val="FFFF00"/>
            </a:gs>
            <a:gs pos="0">
              <a:srgbClr val="FF0000"/>
            </a:gs>
            <a:gs pos="27000">
              <a:schemeClr val="accent3">
                <a:lumMod val="60000"/>
                <a:lumOff val="40000"/>
              </a:schemeClr>
            </a:gs>
            <a:gs pos="41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8913" y="4077071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партии являются граждане, обеспокоенные существующим состоянием окружающей природной среды, среди которых – профессиональные экологи, врачи, ученые, а также энтузиасты природоохранной деятельности, участники молодежных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другие граждане с активной гражданской позицией.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4545705" cy="31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4888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цели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устойчивому развитию Российской Федерации на основе гармонии человека с окружающей средой, его духовного и физического развития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жизни и здоровья граждан Российской Федерации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статус Российской Федерации, как лидера в глобальных процессах сохранения окружающей среды и бережного отношения к природным ресурсам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Доктрины Президента РФ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В.В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Путина и «Основ государственной политики в области экологического развития Российской Федерации на период до 2030 года», принятых Президентом РФ Д.А. Медведевым 30 апреля 2012 года.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772816"/>
            <a:ext cx="61206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работы: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общественности, законодательных и исполнительных органов власти, ученых и профессионалов – практиков, промышленников и предпринимателей для реализации совместных социально-экологических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18706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920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с целью рационального использования природных ресурсов страны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ctr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законотворческой деятельности в сфере охраны окружающей среды на региональном и местном уровнях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Содействие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 объема промышленного производства с приоритетным развитием экологически безопасных, наукоемких и высокотехнологичных отраслей.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механизмов общественного экологического контроля.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Содействие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и развитию особо охраняемых природных территорий (заповедников, национальных парков, заказников и т.п.), совершенствование механизмов их охраны.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Разработка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системы мероприятий, направленных на сохранение редких и исчезающих видов живых организмов, типов экосистем и ландшафтов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Реализация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программ по защите здоровья граждан и окружающей среды, экологического просвещения и пропаганды здорового образа жизни, сохранения Всемирного природного наследия (о. Байкал, девственные леса Коми, Кавказ (Сочи) и др.).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Разработка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всеобщего и непрерывного экологического воспитания, образования и просвещения в дошкольных образовательных учреждениях, в системе средней и высшей школы, в системах профессионального образования, повышения квалификации и переподготовки кадров.</a:t>
            </a:r>
          </a:p>
        </p:txBody>
      </p:sp>
    </p:spTree>
    <p:extLst>
      <p:ext uri="{BB962C8B-B14F-4D97-AF65-F5344CB8AC3E}">
        <p14:creationId xmlns:p14="http://schemas.microsoft.com/office/powerpoint/2010/main" val="11939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1359</Words>
  <Application>Microsoft Office PowerPoint</Application>
  <PresentationFormat>Экран (4:3)</PresentationFormat>
  <Paragraphs>121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семьи репрессированных интеллигентов. Родился в Башкирии.  В 1939 году окончил  гидромелиоративный факультет Омского  сельскохозяйственного института.  Занимался научной работой, участвовал в экспедициях в Сибири.   Первая литературная публикация относится к 1940 году.   Во время войны служил инженером - гидрометеорологом                         на северной Оби.   В 1948 году защитил кандидатскую диссертацию  и  был приглашен на должность заведующего  кафедрой  орошения и мелиорации  Омского сельскохозяйственного института.  </vt:lpstr>
      <vt:lpstr>В 1953 году переехал в Новосибирск и занялся в основном литературной деятельностью, оставаясь одновременно сотрудником.   В конце 1960-х годов  переселился в Москву.   С 1969 был одним из секретарей правления Союза писателей РСФСР.  В августе 1986 году его назначен главным редактором журнала  «Новый мир», который под его руководством вновь начал играть весьма значительную роль в культурной жизни СССР.   Был членом редакционной коллегии журнала «Роман-газета».  Активно выступал против проекта переброски части стока сибирских рек на юг. Стоял у истоков общественного движения российских экологов «Кедр».  В ноябре 1994 года основал Экологическую партию России «Кедр».    </vt:lpstr>
      <vt:lpstr> Его единомышленники и соратники:   Главный Государственный санитарный врач  РФ Е. Н. Беляев.  Министр охраны окружающей среды и природных ресурсов Российской Федерации  (в 90-х годах) В. И. Данилов-Данильян.   Академик РАН М. Ч. Залиханов,   Заместитель председателя Государственного комитета санитарно-эпидемиологического надзора  Г. Г. Онищенко.  </vt:lpstr>
      <vt:lpstr>Презентация PowerPoint</vt:lpstr>
      <vt:lpstr>Российская экологическая партия «Зеленые»</vt:lpstr>
      <vt:lpstr>Куратор Дальневосточного региона  ПП РЭП «Зеленые»  по пяти субъектам - Гертер К. А. </vt:lpstr>
      <vt:lpstr>Региональное отделение Российской экологической партии «Зеленые» в РС (Я)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Эгий</dc:creator>
  <cp:lastModifiedBy>Эгий</cp:lastModifiedBy>
  <cp:revision>23</cp:revision>
  <dcterms:created xsi:type="dcterms:W3CDTF">2015-07-25T13:54:11Z</dcterms:created>
  <dcterms:modified xsi:type="dcterms:W3CDTF">2016-08-28T12:28:47Z</dcterms:modified>
</cp:coreProperties>
</file>