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59" r:id="rId4"/>
    <p:sldId id="289" r:id="rId5"/>
    <p:sldId id="268" r:id="rId6"/>
    <p:sldId id="258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7" r:id="rId16"/>
    <p:sldId id="278" r:id="rId17"/>
    <p:sldId id="270" r:id="rId18"/>
    <p:sldId id="279" r:id="rId19"/>
    <p:sldId id="281" r:id="rId20"/>
    <p:sldId id="282" r:id="rId21"/>
    <p:sldId id="262" r:id="rId22"/>
    <p:sldId id="283" r:id="rId23"/>
    <p:sldId id="284" r:id="rId24"/>
    <p:sldId id="286" r:id="rId25"/>
    <p:sldId id="280" r:id="rId26"/>
    <p:sldId id="273" r:id="rId27"/>
    <p:sldId id="274" r:id="rId28"/>
    <p:sldId id="275" r:id="rId29"/>
    <p:sldId id="261" r:id="rId30"/>
    <p:sldId id="260" r:id="rId31"/>
    <p:sldId id="27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BFB"/>
    <a:srgbClr val="2415E9"/>
    <a:srgbClr val="360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3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360EC8"/>
            </a:gs>
            <a:gs pos="25000">
              <a:srgbClr val="2415E9"/>
            </a:gs>
            <a:gs pos="74000">
              <a:srgbClr val="523BFB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482453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bg1"/>
                </a:solidFill>
              </a:rPr>
              <a:t>Якутия в объективе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4183" y="5589240"/>
            <a:ext cx="6400800" cy="6480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Фотографии Карла Гертера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Эгий\Pictures\MP Navigator EX\ФОТОКОНКУРС Р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1" y="476672"/>
            <a:ext cx="751260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1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9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9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39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1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0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27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58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0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0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93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185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13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4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4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79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5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4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3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82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2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1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0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1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</Words>
  <Application>Microsoft Office PowerPoint</Application>
  <PresentationFormat>Экран (4:3)</PresentationFormat>
  <Paragraphs>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  Якутия в объективе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Эгий</dc:creator>
  <cp:lastModifiedBy>Эгий</cp:lastModifiedBy>
  <cp:revision>5</cp:revision>
  <dcterms:created xsi:type="dcterms:W3CDTF">2016-08-29T02:26:05Z</dcterms:created>
  <dcterms:modified xsi:type="dcterms:W3CDTF">2016-08-29T03:56:44Z</dcterms:modified>
</cp:coreProperties>
</file>